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97395-2498-4A06-894B-D3D6A4B5F27F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1124B-1408-4C51-BDDB-EC0941841A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" Type="http://schemas.openxmlformats.org/officeDocument/2006/relationships/image" Target="../media/image2.gif"/><Relationship Id="rId21" Type="http://schemas.openxmlformats.org/officeDocument/2006/relationships/image" Target="../media/image20.png"/><Relationship Id="rId34" Type="http://schemas.openxmlformats.org/officeDocument/2006/relationships/image" Target="../media/image33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32" Type="http://schemas.openxmlformats.org/officeDocument/2006/relationships/image" Target="../media/image31.jpeg"/><Relationship Id="rId37" Type="http://schemas.openxmlformats.org/officeDocument/2006/relationships/image" Target="../media/image36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28" Type="http://schemas.openxmlformats.org/officeDocument/2006/relationships/image" Target="../media/image27.jpeg"/><Relationship Id="rId36" Type="http://schemas.openxmlformats.org/officeDocument/2006/relationships/image" Target="../media/image35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31" Type="http://schemas.openxmlformats.org/officeDocument/2006/relationships/image" Target="../media/image30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Relationship Id="rId35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033" y="1319349"/>
            <a:ext cx="9157033" cy="5159828"/>
          </a:xfrm>
          <a:prstGeom prst="rect">
            <a:avLst/>
          </a:prstGeom>
          <a:solidFill>
            <a:srgbClr val="0A2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331981"/>
            <a:ext cx="9144000" cy="530915"/>
          </a:xfrm>
          <a:prstGeom prst="rect">
            <a:avLst/>
          </a:prstGeom>
          <a:solidFill>
            <a:srgbClr val="0A2E8F"/>
          </a:solidFill>
        </p:spPr>
        <p:txBody>
          <a:bodyPr vert="horz" lIns="274320" tIns="91440" rIns="91440" bIns="9144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5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AMS 2017: Ann Arbor | 7/27-8/1 | depts.washington.edu/</a:t>
            </a:r>
            <a:r>
              <a:rPr lang="en-US" sz="25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advms</a:t>
            </a:r>
            <a:endParaRPr lang="en-US" sz="25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76" r="15809"/>
          <a:stretch/>
        </p:blipFill>
        <p:spPr>
          <a:xfrm>
            <a:off x="-13649" y="-14911"/>
            <a:ext cx="9157649" cy="179902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-13649" y="6372925"/>
            <a:ext cx="915764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jp-2013-01080r_00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389" y="1992275"/>
            <a:ext cx="831880" cy="83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ush_bw_smal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6829" y="1962607"/>
            <a:ext cx="883870" cy="88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alerien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8386" y="1964562"/>
            <a:ext cx="880446" cy="88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or_jockusch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389" y="2989697"/>
            <a:ext cx="831880" cy="83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julia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8465" y="2989697"/>
            <a:ext cx="831880" cy="83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hoto_polfe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6744" y="2965741"/>
            <a:ext cx="873860" cy="87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ruotol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5586" y="2961984"/>
            <a:ext cx="880446" cy="88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teele_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2404" y="3978322"/>
            <a:ext cx="870394" cy="87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vachetRichard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8622" y="3990366"/>
            <a:ext cx="849285" cy="84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Brodbelt_15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4641" y="1971053"/>
            <a:ext cx="869069" cy="86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lemmer_150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071" t="5844" r="21811" b="34679"/>
          <a:stretch/>
        </p:blipFill>
        <p:spPr bwMode="auto">
          <a:xfrm>
            <a:off x="7845217" y="3960634"/>
            <a:ext cx="865645" cy="90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JoeLo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6617" y="2965741"/>
            <a:ext cx="873860" cy="87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RussellDavid_15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3824" y="3956817"/>
            <a:ext cx="908078" cy="90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i0.wp.com/depts.washington.edu/advms/wordpress/wp-content/uploads/2015/10/EvanWilliams2.jpg?resize=150%2C150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4484" y="3942100"/>
            <a:ext cx="933872" cy="93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wysocki_15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6951" y="4996844"/>
            <a:ext cx="913856" cy="91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ry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3632" y="2971172"/>
            <a:ext cx="864343" cy="86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rooks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1365" y="2935088"/>
            <a:ext cx="927579" cy="92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erditabarran2-150x15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7534" y="4000299"/>
            <a:ext cx="831880" cy="83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justinbenesch-150x150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389" y="4000299"/>
            <a:ext cx="831880" cy="83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jimbruce-150x120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43" r="14003"/>
          <a:stretch/>
        </p:blipFill>
        <p:spPr bwMode="auto">
          <a:xfrm>
            <a:off x="5936715" y="3960711"/>
            <a:ext cx="848909" cy="90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gaigeot-1-150x150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2541" y="2989697"/>
            <a:ext cx="831880" cy="83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michael-gross-ph-d-150x150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1703" y="1992275"/>
            <a:ext cx="831880" cy="83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kicki-1-150x150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725" y="1957365"/>
            <a:ext cx="893056" cy="89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20160325_lisa_jones_portrait_lk-006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0679" y="4000299"/>
            <a:ext cx="831880" cy="83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neilkelleher-150x150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5217" y="1973007"/>
            <a:ext cx="865645" cy="86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johnklasse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9515" y="1992275"/>
            <a:ext cx="831880" cy="83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laganowsky_headshot_2016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6870" y="2967977"/>
            <a:ext cx="869941" cy="86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anoukrijs_2015-1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6602" y="1973006"/>
            <a:ext cx="865646" cy="86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andreasinz-1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5642" y="815795"/>
            <a:ext cx="17162" cy="1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andreasinz-1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433" y="5031722"/>
            <a:ext cx="852736" cy="8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frank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8609" y="5028965"/>
            <a:ext cx="857568" cy="85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thachukmark1-1-150x150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5935" y="5055525"/>
            <a:ext cx="811021" cy="81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helden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3289" y="5029104"/>
            <a:ext cx="857324" cy="85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davidweis-150x150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0405" y="5040059"/>
            <a:ext cx="838126" cy="83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zweir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1035" y="5009966"/>
            <a:ext cx="890861" cy="89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3587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3626"/>
    </mc:Choice>
    <mc:Fallback>
      <p:transition spd="slow" advTm="4362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bruotolo</dc:creator>
  <cp:lastModifiedBy>bruotolo</cp:lastModifiedBy>
  <cp:revision>1</cp:revision>
  <dcterms:created xsi:type="dcterms:W3CDTF">2016-12-05T22:42:15Z</dcterms:created>
  <dcterms:modified xsi:type="dcterms:W3CDTF">2016-12-05T22:50:21Z</dcterms:modified>
</cp:coreProperties>
</file>