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2E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6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4C2-B48D-4F0E-90E5-3E145F714F7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3032-A80F-434A-BDF6-1F55618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9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4C2-B48D-4F0E-90E5-3E145F714F7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3032-A80F-434A-BDF6-1F55618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1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4C2-B48D-4F0E-90E5-3E145F714F7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3032-A80F-434A-BDF6-1F55618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4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4C2-B48D-4F0E-90E5-3E145F714F7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3032-A80F-434A-BDF6-1F55618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2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4C2-B48D-4F0E-90E5-3E145F714F7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3032-A80F-434A-BDF6-1F55618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4C2-B48D-4F0E-90E5-3E145F714F7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3032-A80F-434A-BDF6-1F55618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0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4C2-B48D-4F0E-90E5-3E145F714F7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3032-A80F-434A-BDF6-1F55618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1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4C2-B48D-4F0E-90E5-3E145F714F7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3032-A80F-434A-BDF6-1F55618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7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4C2-B48D-4F0E-90E5-3E145F714F7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3032-A80F-434A-BDF6-1F55618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1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4C2-B48D-4F0E-90E5-3E145F714F7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3032-A80F-434A-BDF6-1F55618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9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4C2-B48D-4F0E-90E5-3E145F714F7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3032-A80F-434A-BDF6-1F55618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7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A54C2-B48D-4F0E-90E5-3E145F714F7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43032-A80F-434A-BDF6-1F55618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9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033" y="1319349"/>
            <a:ext cx="9157033" cy="5159828"/>
          </a:xfrm>
          <a:prstGeom prst="rect">
            <a:avLst/>
          </a:prstGeom>
          <a:solidFill>
            <a:srgbClr val="0A2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331981"/>
            <a:ext cx="9144000" cy="530915"/>
          </a:xfrm>
          <a:prstGeom prst="rect">
            <a:avLst/>
          </a:prstGeom>
          <a:solidFill>
            <a:srgbClr val="0A2E8F"/>
          </a:solidFill>
        </p:spPr>
        <p:txBody>
          <a:bodyPr vert="horz" lIns="274320" tIns="91440" rIns="91440" bIns="9144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5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AMS 2017: Ann Arbor | 7/27-8/1 | depts.washington.edu/</a:t>
            </a:r>
            <a:r>
              <a:rPr lang="en-US" sz="25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advms</a:t>
            </a:r>
            <a:endParaRPr lang="en-US" sz="25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6" r="15809"/>
          <a:stretch/>
        </p:blipFill>
        <p:spPr>
          <a:xfrm>
            <a:off x="-13649" y="-14911"/>
            <a:ext cx="9157649" cy="179902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-13649" y="6372925"/>
            <a:ext cx="915764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jp-2013-01080r_0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14" y="1729249"/>
            <a:ext cx="128016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ush_bw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438" y="1729249"/>
            <a:ext cx="128016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alerien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163" y="1729249"/>
            <a:ext cx="128016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or_jockusc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14" y="3280842"/>
            <a:ext cx="128016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julia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804" y="3280842"/>
            <a:ext cx="128016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photo_polf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984" y="3280842"/>
            <a:ext cx="128016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bruotol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163" y="3280842"/>
            <a:ext cx="128016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steele_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576" y="4861019"/>
            <a:ext cx="128016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vachetRichar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438" y="4861019"/>
            <a:ext cx="128016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Brodbelt_15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576" y="1729249"/>
            <a:ext cx="128016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lemmer_15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300" y="1729249"/>
            <a:ext cx="128016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JoeLo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894" y="3280842"/>
            <a:ext cx="128016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RussellDavid_15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14" y="4861019"/>
            <a:ext cx="128016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i0.wp.com/depts.washington.edu/advms/wordpress/wp-content/uploads/2015/10/EvanWilliams2.jpg?resize=150%2C15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300" y="4861019"/>
            <a:ext cx="128016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wysocki_15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163" y="4861019"/>
            <a:ext cx="128016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ary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074" y="3280842"/>
            <a:ext cx="128016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27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Bush</dc:creator>
  <cp:lastModifiedBy>Matt Bush</cp:lastModifiedBy>
  <cp:revision>5</cp:revision>
  <dcterms:created xsi:type="dcterms:W3CDTF">2016-04-07T16:28:29Z</dcterms:created>
  <dcterms:modified xsi:type="dcterms:W3CDTF">2016-04-13T13:56:37Z</dcterms:modified>
</cp:coreProperties>
</file>