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3EC-CBE2-4485-9816-320992031419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A565-E025-441A-A5DE-F05465A0F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4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3EC-CBE2-4485-9816-320992031419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A565-E025-441A-A5DE-F05465A0F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3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3EC-CBE2-4485-9816-320992031419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A565-E025-441A-A5DE-F05465A0F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2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3EC-CBE2-4485-9816-320992031419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A565-E025-441A-A5DE-F05465A0F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3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3EC-CBE2-4485-9816-320992031419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A565-E025-441A-A5DE-F05465A0F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3EC-CBE2-4485-9816-320992031419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A565-E025-441A-A5DE-F05465A0F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5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3EC-CBE2-4485-9816-320992031419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A565-E025-441A-A5DE-F05465A0F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8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3EC-CBE2-4485-9816-320992031419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A565-E025-441A-A5DE-F05465A0F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6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3EC-CBE2-4485-9816-320992031419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A565-E025-441A-A5DE-F05465A0F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3EC-CBE2-4485-9816-320992031419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A565-E025-441A-A5DE-F05465A0F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3EC-CBE2-4485-9816-320992031419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2A565-E025-441A-A5DE-F05465A0F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F23EC-CBE2-4485-9816-320992031419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2A565-E025-441A-A5DE-F05465A0F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3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air@advancingms.org" TargetMode="External"/><Relationship Id="rId2" Type="http://schemas.openxmlformats.org/officeDocument/2006/relationships/hyperlink" Target="https://advancingms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77426" y="2560350"/>
            <a:ext cx="6437147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July 23-26, 2023</a:t>
            </a:r>
          </a:p>
          <a:p>
            <a:pPr algn="ctr"/>
            <a:r>
              <a:rPr lang="en-US" sz="2800" dirty="0"/>
              <a:t>University of Texas at Austin, Austin, TX</a:t>
            </a:r>
          </a:p>
          <a:p>
            <a:pPr algn="ctr"/>
            <a:endParaRPr lang="en-US" sz="1200" dirty="0"/>
          </a:p>
          <a:p>
            <a:pPr algn="ctr"/>
            <a:r>
              <a:rPr lang="en-US" sz="2400" b="1" dirty="0"/>
              <a:t>For more details go to: </a:t>
            </a:r>
            <a:r>
              <a:rPr lang="en-US" sz="2400" b="1" dirty="0">
                <a:hlinkClick r:id="rId2"/>
              </a:rPr>
              <a:t>https://advancingms.org/</a:t>
            </a:r>
            <a:endParaRPr lang="en-US" sz="2400" b="1" dirty="0"/>
          </a:p>
          <a:p>
            <a:pPr algn="ctr"/>
            <a:r>
              <a:rPr lang="en-US" sz="2400" b="1" dirty="0"/>
              <a:t>or email: </a:t>
            </a:r>
            <a:r>
              <a:rPr lang="en-US" sz="2400" b="1" dirty="0">
                <a:hlinkClick r:id="rId3"/>
              </a:rPr>
              <a:t>chair@advancingms.org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dirty="0"/>
              <a:t>     Organizers:  Jenny Brodbelt &amp; Dave Russell</a:t>
            </a:r>
          </a:p>
          <a:p>
            <a:pPr algn="ctr"/>
            <a:r>
              <a:rPr lang="en-US" sz="2400" dirty="0"/>
              <a:t>Student Travel Awards will be available</a:t>
            </a:r>
          </a:p>
          <a:p>
            <a:pPr algn="ctr"/>
            <a:r>
              <a:rPr lang="en-US" sz="2400" dirty="0"/>
              <a:t>Native MS Workshop on July 23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36" y="615600"/>
            <a:ext cx="9619780" cy="1954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752" y="6394880"/>
            <a:ext cx="118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**This is the 3</a:t>
            </a:r>
            <a:r>
              <a:rPr lang="en-US" baseline="30000" dirty="0"/>
              <a:t>rd</a:t>
            </a:r>
            <a:r>
              <a:rPr lang="en-US" dirty="0"/>
              <a:t> AMS meeting – the last one was at the Univ. of Massachusetts, Amherst in 2019, then a long COVID pause.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11254-84F7-41BE-B079-54A538AFB7AD}"/>
              </a:ext>
            </a:extLst>
          </p:cNvPr>
          <p:cNvSpPr txBox="1"/>
          <p:nvPr/>
        </p:nvSpPr>
        <p:spPr>
          <a:xfrm>
            <a:off x="224968" y="93788"/>
            <a:ext cx="10912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Mark your calendars!  The hot </a:t>
            </a:r>
            <a:r>
              <a:rPr lang="en-US" sz="2800" i="1" dirty="0" err="1"/>
              <a:t>hot</a:t>
            </a:r>
            <a:r>
              <a:rPr lang="en-US" sz="2800" i="1" dirty="0"/>
              <a:t> </a:t>
            </a:r>
            <a:r>
              <a:rPr lang="en-US" sz="2800" i="1" dirty="0" err="1"/>
              <a:t>hot</a:t>
            </a:r>
            <a:r>
              <a:rPr lang="en-US" sz="2800" i="1" dirty="0"/>
              <a:t> event you have been waiting for…..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CE565-4BC0-4ADC-BB70-33D1B31BF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2" y="4374267"/>
            <a:ext cx="3458032" cy="1868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D13AA-E598-45BF-B893-F935804EB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3368" y="4209920"/>
            <a:ext cx="3145976" cy="20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7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97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UMass Amherst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Vachet</dc:creator>
  <cp:lastModifiedBy>Brodbelt, Jennifer S</cp:lastModifiedBy>
  <cp:revision>7</cp:revision>
  <dcterms:created xsi:type="dcterms:W3CDTF">2019-01-23T14:01:29Z</dcterms:created>
  <dcterms:modified xsi:type="dcterms:W3CDTF">2023-01-13T14:32:57Z</dcterms:modified>
</cp:coreProperties>
</file>